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3832" y="1952445"/>
            <a:ext cx="8413010" cy="1780108"/>
          </a:xfrm>
        </p:spPr>
        <p:txBody>
          <a:bodyPr/>
          <a:lstStyle/>
          <a:p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Georgy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Zhukov  is the marshal of  Victory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4857760"/>
            <a:ext cx="5214942" cy="177263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 английского и немецкого языков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Оверина Г.П.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41" y="3761752"/>
            <a:ext cx="3744416" cy="2905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8606" y="260648"/>
            <a:ext cx="8244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Wingdings 2" pitchFamily="18" charset="2"/>
              <a:buNone/>
            </a:pPr>
            <a:r>
              <a:rPr lang="ru-RU" b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Министерство образования и науки Краснодарского края</a:t>
            </a:r>
          </a:p>
          <a:p>
            <a:pPr algn="ctr">
              <a:spcBef>
                <a:spcPct val="0"/>
              </a:spcBef>
              <a:buFont typeface="Wingdings 2" pitchFamily="18" charset="2"/>
              <a:buNone/>
            </a:pPr>
            <a:r>
              <a:rPr lang="ru-RU" b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Государственное бюджетное профессиональное образовательное учреждение Краснодарского края</a:t>
            </a:r>
          </a:p>
          <a:p>
            <a:pPr algn="ctr">
              <a:spcBef>
                <a:spcPct val="0"/>
              </a:spcBef>
              <a:buFont typeface="Wingdings 2" pitchFamily="18" charset="2"/>
              <a:buNone/>
            </a:pPr>
            <a:r>
              <a:rPr lang="ru-RU" b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«Апшеронский лесхоз-техникум»</a:t>
            </a:r>
          </a:p>
        </p:txBody>
      </p:sp>
    </p:spTree>
    <p:extLst>
      <p:ext uri="{BB962C8B-B14F-4D97-AF65-F5344CB8AC3E}">
        <p14:creationId xmlns:p14="http://schemas.microsoft.com/office/powerpoint/2010/main" val="101066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071546"/>
            <a:ext cx="7772400" cy="2428892"/>
          </a:xfrm>
        </p:spPr>
        <p:txBody>
          <a:bodyPr>
            <a:noAutofit/>
          </a:bodyPr>
          <a:lstStyle/>
          <a:p>
            <a:pPr algn="just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If  Marshal </a:t>
            </a:r>
            <a:r>
              <a:rPr lang="en-US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Georgy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Zhukov  had not been  during the Great Patriotic War , then it would not have  been the greatest victories of the Soviet army  over the  Nazi Germany.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User\Desktop\rp69g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429000"/>
            <a:ext cx="4087810" cy="30424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367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94514" y="404664"/>
            <a:ext cx="7772400" cy="2952898"/>
          </a:xfrm>
        </p:spPr>
        <p:txBody>
          <a:bodyPr>
            <a:noAutofit/>
          </a:bodyPr>
          <a:lstStyle/>
          <a:p>
            <a:pPr algn="just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A talented commander, G.K. Zhukov, can be compared with the outstanding Russian generals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Alexander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Nevsky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Alexander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Suvorov, Mikhail  Kutuzov. G.K. Zhukov was four times awarded with the rank of  the Hero of the Soviet Union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-1188640" y="7533456"/>
            <a:ext cx="6417734" cy="9398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10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461576"/>
            <a:ext cx="4191009" cy="3051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821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505123"/>
            <a:ext cx="4612069" cy="4752528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In 1941, Stalin appointed Zhukov a Chief of the  General Staff. </a:t>
            </a:r>
            <a:r>
              <a:rPr lang="en-US" sz="32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military operations near Moscow, Leningrad, Stalingrad, Kursk were very successful. 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844" y="692696"/>
            <a:ext cx="3860127" cy="456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92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9415" y="908720"/>
            <a:ext cx="8229600" cy="1252728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After a successful operation at Stalingrad Zhukov was  awarded the title of the Marshal of the Soviet Union.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352" y="2564904"/>
            <a:ext cx="6320008" cy="3897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888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4008" y="928670"/>
            <a:ext cx="4028669" cy="4138176"/>
          </a:xfrm>
        </p:spPr>
        <p:txBody>
          <a:bodyPr>
            <a:noAutofit/>
          </a:bodyPr>
          <a:lstStyle/>
          <a:p>
            <a:r>
              <a:rPr lang="en-US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Georgy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Zhukov  inspected 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preparations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 Victory parade in June 1945  and he emerged on a white horse  on the Red Square from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Spassky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Gate.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zwalls.ru-1094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300" r="4300"/>
          <a:stretch>
            <a:fillRect/>
          </a:stretch>
        </p:blipFill>
        <p:spPr>
          <a:xfrm>
            <a:off x="642910" y="1371600"/>
            <a:ext cx="3761450" cy="3557598"/>
          </a:xfrm>
        </p:spPr>
      </p:pic>
    </p:spTree>
    <p:extLst>
      <p:ext uri="{BB962C8B-B14F-4D97-AF65-F5344CB8AC3E}">
        <p14:creationId xmlns:p14="http://schemas.microsoft.com/office/powerpoint/2010/main" val="395969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908720"/>
            <a:ext cx="4716016" cy="4680520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"The Science to  win is  not just a science, but those, who learn, who fight for victory,  truth , faith, always win" - Zhukov.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post-5458-1330765392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785794"/>
            <a:ext cx="3634980" cy="51196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289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</TotalTime>
  <Words>211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Georgy Zhukov  is the marshal of  Victory</vt:lpstr>
      <vt:lpstr>If  Marshal Georgy Zhukov  had not been  during the Great Patriotic War , then it would not have  been the greatest victories of the Soviet army  over the  Nazi Germany.</vt:lpstr>
      <vt:lpstr>A talented commander, G.K. Zhukov, can be compared with the outstanding Russian generals – Alexander Nevsky, Alexander Suvorov, Mikhail  Kutuzov. G.K. Zhukov was four times awarded with the rank of  the Hero of the Soviet Union</vt:lpstr>
      <vt:lpstr>In 1941, Stalin appointed Zhukov a Chief of the  General Staff. His military operations near Moscow, Leningrad, Stalingrad, Kursk were very successful. </vt:lpstr>
      <vt:lpstr>After a successful operation at Stalingrad Zhukov was  awarded the title of the Marshal of the Soviet Union.</vt:lpstr>
      <vt:lpstr>Georgy Zhukov  inspected  preparations for  Victory parade in June 1945  and he emerged on a white horse  on the Red Square from the Spassky Gate.</vt:lpstr>
      <vt:lpstr>"The Science to  win is  not just a science, but those, who learn, who fight for victory,  truth , faith, always win" - Zhukov.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Georgy Zhukov  is the marshal of  Victory</dc:title>
  <dc:creator>админ</dc:creator>
  <cp:lastModifiedBy>Владелец</cp:lastModifiedBy>
  <cp:revision>9</cp:revision>
  <dcterms:created xsi:type="dcterms:W3CDTF">2015-03-31T05:17:00Z</dcterms:created>
  <dcterms:modified xsi:type="dcterms:W3CDTF">2015-03-31T07:59:49Z</dcterms:modified>
</cp:coreProperties>
</file>